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0" r:id="rId18"/>
    <p:sldId id="275" r:id="rId19"/>
    <p:sldId id="276" r:id="rId20"/>
    <p:sldId id="312" r:id="rId21"/>
    <p:sldId id="277" r:id="rId22"/>
    <p:sldId id="278" r:id="rId23"/>
    <p:sldId id="311" r:id="rId24"/>
    <p:sldId id="279" r:id="rId25"/>
    <p:sldId id="280" r:id="rId26"/>
    <p:sldId id="281" r:id="rId27"/>
    <p:sldId id="282" r:id="rId28"/>
    <p:sldId id="310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9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 autoAdjust="0"/>
    <p:restoredTop sz="94660"/>
  </p:normalViewPr>
  <p:slideViewPr>
    <p:cSldViewPr>
      <p:cViewPr varScale="1">
        <p:scale>
          <a:sx n="72" d="100"/>
          <a:sy n="72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43D5-2A25-4339-A57F-2BB321AB30E2}" type="datetimeFigureOut">
              <a:rPr lang="en-US" smtClean="0"/>
              <a:pPr/>
              <a:t>4/24/2012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BF2D-13A4-4F87-B011-E5E2224ACB6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4600" y="1524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 SemiExt" pitchFamily="34" charset="0"/>
              </a:rPr>
              <a:t>Left view (photo)</a:t>
            </a:r>
            <a:endParaRPr lang="en-US" b="1" dirty="0">
              <a:solidFill>
                <a:schemeClr val="bg1"/>
              </a:solidFill>
              <a:latin typeface="Myriad Pro Light SemiEx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3886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 SemiExt" pitchFamily="34" charset="0"/>
              </a:rPr>
              <a:t>Right view (photo)</a:t>
            </a:r>
            <a:endParaRPr lang="en-US" b="1" dirty="0">
              <a:solidFill>
                <a:schemeClr val="bg1"/>
              </a:solidFill>
              <a:latin typeface="Myriad Pro Light SemiEx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200" y="15356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 SemiExt" pitchFamily="34" charset="0"/>
              </a:rPr>
              <a:t>Left view (rendering)</a:t>
            </a:r>
            <a:endParaRPr lang="en-US" b="1" dirty="0">
              <a:solidFill>
                <a:schemeClr val="bg1"/>
              </a:solidFill>
              <a:latin typeface="Myriad Pro Light SemiEx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0800" y="3886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yriad Pro Light SemiExt" pitchFamily="34" charset="0"/>
              </a:rPr>
              <a:t>Right view (rendering)</a:t>
            </a:r>
            <a:endParaRPr lang="en-US" b="1" dirty="0">
              <a:solidFill>
                <a:schemeClr val="bg1"/>
              </a:solidFill>
              <a:latin typeface="Myriad Pro Light SemiExt" pitchFamily="34" charset="0"/>
            </a:endParaRPr>
          </a:p>
        </p:txBody>
      </p:sp>
      <p:pic>
        <p:nvPicPr>
          <p:cNvPr id="9" name="Картина 8" descr="13-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5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2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rd additi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iew - All table view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iew - Final Tabl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ew - Clut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ew - Realis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Q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Q -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Q -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Q - 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Q - 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Q - 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Q - 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20</Words>
  <Application>Microsoft Office PowerPoint</Application>
  <PresentationFormat>Презентация на цял екран (4:3)</PresentationFormat>
  <Paragraphs>4</Paragraphs>
  <Slides>51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51</vt:i4>
      </vt:variant>
    </vt:vector>
  </HeadingPairs>
  <TitlesOfParts>
    <vt:vector size="52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Deian Mishev</dc:creator>
  <cp:lastModifiedBy>Deian</cp:lastModifiedBy>
  <cp:revision>35</cp:revision>
  <dcterms:created xsi:type="dcterms:W3CDTF">2012-04-19T21:27:51Z</dcterms:created>
  <dcterms:modified xsi:type="dcterms:W3CDTF">2012-04-24T13:02:49Z</dcterms:modified>
</cp:coreProperties>
</file>